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3" r:id="rId1"/>
  </p:sldMasterIdLst>
  <p:sldIdLst>
    <p:sldId id="434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3" r:id="rId14"/>
    <p:sldId id="421" r:id="rId15"/>
    <p:sldId id="424" r:id="rId16"/>
    <p:sldId id="425" r:id="rId17"/>
    <p:sldId id="426" r:id="rId18"/>
    <p:sldId id="428" r:id="rId19"/>
    <p:sldId id="429" r:id="rId20"/>
    <p:sldId id="427" r:id="rId21"/>
    <p:sldId id="431" r:id="rId22"/>
    <p:sldId id="432" r:id="rId23"/>
    <p:sldId id="4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4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5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0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3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1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1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00A6-DE74-403E-A9B8-4960445702ED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285CE-754B-4C7D-ADF5-5DC8D440FF5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1.svg"/><Relationship Id="rId7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D0F9-C191-4C8B-BE99-D2B975D8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>
                <a:latin typeface="Comic Sans MS" panose="030F0702030302020204" pitchFamily="66" charset="0"/>
              </a:rPr>
              <a:t>Lindy hop quiz</a:t>
            </a:r>
            <a:endParaRPr lang="en-GB" sz="36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B50A0-86FC-4F69-A6B8-C97C0253B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2337185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9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91A9DE-88B2-43C6-A7A1-11081715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14FD25DC-7DC5-4015-B2C8-E548DD820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8800" y="1092200"/>
            <a:ext cx="914400" cy="91440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78018A1-ED66-4C5D-8547-A959CC935139}"/>
              </a:ext>
            </a:extLst>
          </p:cNvPr>
          <p:cNvSpPr txBox="1"/>
          <p:nvPr/>
        </p:nvSpPr>
        <p:spPr>
          <a:xfrm>
            <a:off x="2824480" y="4778148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4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5D131A38-30F1-48DC-A7DC-909FFFDA9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0400" y="4684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5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FF414A-94C1-4EEE-A7CF-F67714D7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r>
              <a:rPr lang="en-US" cap="none" dirty="0">
                <a:latin typeface="Comic Sans MS" panose="030F0702030302020204" pitchFamily="66" charset="0"/>
              </a:rPr>
              <a:t>Wrong answer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7E679F8C-6420-4B04-806E-C1877732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915989"/>
            <a:ext cx="914400" cy="914400"/>
          </a:xfrm>
          <a:prstGeom prst="rect">
            <a:avLst/>
          </a:prstGeom>
        </p:spPr>
      </p:pic>
      <p:pic>
        <p:nvPicPr>
          <p:cNvPr id="6" name="Graphic 5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EAF15B17-B1E8-4165-A795-199C5670A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02F0A5-DDFE-4827-8792-F0DF1C5A663A}"/>
              </a:ext>
            </a:extLst>
          </p:cNvPr>
          <p:cNvSpPr txBox="1"/>
          <p:nvPr/>
        </p:nvSpPr>
        <p:spPr>
          <a:xfrm>
            <a:off x="7020560" y="3510773"/>
            <a:ext cx="2809240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Lindy Hop came to England when American soldiers came over.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3732C-92CA-4145-B57A-B35F23A304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r="28766"/>
          <a:stretch/>
        </p:blipFill>
        <p:spPr>
          <a:xfrm>
            <a:off x="4770120" y="2569274"/>
            <a:ext cx="1859280" cy="2529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A1622A-C34B-4940-B1C6-D6EA671EC6F4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5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35D1-4F65-49BB-9FE9-E4D3834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named the dance “Lindy Hop”?</a:t>
            </a:r>
            <a:endParaRPr lang="en-GB" dirty="0"/>
          </a:p>
        </p:txBody>
      </p:sp>
      <p:pic>
        <p:nvPicPr>
          <p:cNvPr id="5122" name="Picture 2" descr="Streetswing's Dancer History Archives - Shorty George Snowden Photo7">
            <a:hlinkClick r:id="rId2" action="ppaction://hlinksldjump"/>
            <a:extLst>
              <a:ext uri="{FF2B5EF4-FFF2-40B4-BE49-F238E27FC236}">
                <a16:creationId xmlns:a16="http://schemas.microsoft.com/office/drawing/2014/main" id="{EC1364BA-8DB0-4A27-8539-FB6272C9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74" y="2552700"/>
            <a:ext cx="2460044" cy="16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7C7AC-C542-45F0-93ED-E799B4D16BA6}"/>
              </a:ext>
            </a:extLst>
          </p:cNvPr>
          <p:cNvSpPr txBox="1"/>
          <p:nvPr/>
        </p:nvSpPr>
        <p:spPr>
          <a:xfrm>
            <a:off x="4156140" y="3105834"/>
            <a:ext cx="141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Shorty George Snowden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380E147E-CAD2-4DC6-9BB2-6CF7B46C0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2700"/>
            <a:ext cx="1690742" cy="2221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37350-F611-410B-BDDE-04DEE2F34B35}"/>
              </a:ext>
            </a:extLst>
          </p:cNvPr>
          <p:cNvSpPr txBox="1"/>
          <p:nvPr/>
        </p:nvSpPr>
        <p:spPr>
          <a:xfrm>
            <a:off x="8097519" y="3105834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Frankie Manning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8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652A05-9D68-4267-A177-B86960A9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B41CE90E-81AF-4CE2-97B9-00932A89C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8800" y="1092200"/>
            <a:ext cx="914400" cy="914400"/>
          </a:xfrm>
          <a:prstGeom prst="rect">
            <a:avLst/>
          </a:prstGeom>
        </p:spPr>
      </p:pic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25B2C1F7-A1F1-4973-A086-CEAAD7B47248}"/>
              </a:ext>
            </a:extLst>
          </p:cNvPr>
          <p:cNvSpPr txBox="1"/>
          <p:nvPr/>
        </p:nvSpPr>
        <p:spPr>
          <a:xfrm>
            <a:off x="2824480" y="4778148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5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Graphic 5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16282A1A-F939-45C7-A3B9-7519D5228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0400" y="4684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652A05-9D68-4267-A177-B86960A9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358057CA-1B38-4985-9A5C-B3B55BD64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915989"/>
            <a:ext cx="914400" cy="914400"/>
          </a:xfrm>
          <a:prstGeom prst="rect">
            <a:avLst/>
          </a:prstGeom>
        </p:spPr>
      </p:pic>
      <p:pic>
        <p:nvPicPr>
          <p:cNvPr id="5" name="Graphic 4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1688CD13-3076-40E7-8617-229D9AB78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882B7-CECD-4FD2-A687-6C2E98C814F8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041242FC-1745-4DA8-8817-6605C342A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7" y="2781978"/>
            <a:ext cx="1690742" cy="2221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E78270-5275-4D2C-8DBE-DAFACF36BD50}"/>
              </a:ext>
            </a:extLst>
          </p:cNvPr>
          <p:cNvSpPr txBox="1"/>
          <p:nvPr/>
        </p:nvSpPr>
        <p:spPr>
          <a:xfrm>
            <a:off x="7602568" y="3187700"/>
            <a:ext cx="2757835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Frankie Manning did not name the dance, but he is one of the greatest Lindy Hop dancers.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4D88-3D05-4370-882F-857EA98E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What was the name of the man who ‘hopped’ across the Atlantic?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35F28DED-CCB0-4D18-A4FC-D56E4D269E5E}"/>
              </a:ext>
            </a:extLst>
          </p:cNvPr>
          <p:cNvSpPr txBox="1"/>
          <p:nvPr/>
        </p:nvSpPr>
        <p:spPr>
          <a:xfrm>
            <a:off x="6497668" y="2569743"/>
            <a:ext cx="275783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Charles Lunar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DDE32A27-2174-42CF-B66C-3518B47F7226}"/>
              </a:ext>
            </a:extLst>
          </p:cNvPr>
          <p:cNvSpPr txBox="1"/>
          <p:nvPr/>
        </p:nvSpPr>
        <p:spPr>
          <a:xfrm>
            <a:off x="1432587" y="2574823"/>
            <a:ext cx="275783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Charles Lindbergh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36BEEF88-50E9-4247-8528-6E1E874CA487}"/>
              </a:ext>
            </a:extLst>
          </p:cNvPr>
          <p:cNvSpPr txBox="1"/>
          <p:nvPr/>
        </p:nvSpPr>
        <p:spPr>
          <a:xfrm>
            <a:off x="1369408" y="3530600"/>
            <a:ext cx="275783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Charles Iceberg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0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lot Against America' True Story: Did Charles Lindbergh Have Nazi Ties?">
            <a:extLst>
              <a:ext uri="{FF2B5EF4-FFF2-40B4-BE49-F238E27FC236}">
                <a16:creationId xmlns:a16="http://schemas.microsoft.com/office/drawing/2014/main" id="{37E9069C-EED0-4BB6-B866-A5FB86AE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8537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3F4732-E71F-4273-AB0A-6A91C6B7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1431FD1D-70C2-4912-B377-D5437C78B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0" y="68072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CCD5C-D7B3-4A42-A1D3-1334E42188BB}"/>
              </a:ext>
            </a:extLst>
          </p:cNvPr>
          <p:cNvSpPr txBox="1"/>
          <p:nvPr/>
        </p:nvSpPr>
        <p:spPr>
          <a:xfrm>
            <a:off x="6096000" y="2828836"/>
            <a:ext cx="3048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Charles Lindbergh was the first person to fly solo nonstop across the Atlantic </a:t>
            </a:r>
            <a:r>
              <a:rPr lang="en-US"/>
              <a:t>in 1927.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Born: </a:t>
            </a:r>
            <a:r>
              <a:rPr lang="en-US" dirty="0"/>
              <a:t>February 4, 1902 </a:t>
            </a:r>
            <a:br>
              <a:rPr lang="en-US" dirty="0"/>
            </a:br>
            <a:r>
              <a:rPr lang="en-US" b="1" dirty="0"/>
              <a:t>Died: </a:t>
            </a:r>
            <a:r>
              <a:rPr lang="en-US" dirty="0"/>
              <a:t>August 26, 1974 (age 72)</a:t>
            </a:r>
          </a:p>
          <a:p>
            <a:endParaRPr lang="en-GB" dirty="0"/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945A75AD-7C1C-4796-9C2E-C7D3C503CA68}"/>
              </a:ext>
            </a:extLst>
          </p:cNvPr>
          <p:cNvSpPr txBox="1"/>
          <p:nvPr/>
        </p:nvSpPr>
        <p:spPr>
          <a:xfrm>
            <a:off x="463020" y="5016795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6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Graphic 9" descr="Back">
            <a:hlinkClick r:id="rId6" action="ppaction://hlinksldjump"/>
            <a:extLst>
              <a:ext uri="{FF2B5EF4-FFF2-40B4-BE49-F238E27FC236}">
                <a16:creationId xmlns:a16="http://schemas.microsoft.com/office/drawing/2014/main" id="{453D0EF8-2245-4858-A59B-A16ACE2E3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2813" y="4908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46C771-553A-4632-87DD-8C3D8AFB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39E1DD8C-FFB7-4233-B285-5DABB003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9050" y="514350"/>
            <a:ext cx="914400" cy="914400"/>
          </a:xfrm>
          <a:prstGeom prst="rect">
            <a:avLst/>
          </a:prstGeom>
        </p:spPr>
      </p:pic>
      <p:pic>
        <p:nvPicPr>
          <p:cNvPr id="5" name="Graphic 4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E24BCAA6-0961-4CA4-9255-BFD1729D6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510F1-F8D2-4F3F-AE8A-05E181042504}"/>
              </a:ext>
            </a:extLst>
          </p:cNvPr>
          <p:cNvSpPr txBox="1"/>
          <p:nvPr/>
        </p:nvSpPr>
        <p:spPr>
          <a:xfrm>
            <a:off x="2900680" y="4735731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3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4D88-3D05-4370-882F-857EA98E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What was the savoy ballroom known as?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35F28DED-CCB0-4D18-A4FC-D56E4D269E5E}"/>
              </a:ext>
            </a:extLst>
          </p:cNvPr>
          <p:cNvSpPr txBox="1"/>
          <p:nvPr/>
        </p:nvSpPr>
        <p:spPr>
          <a:xfrm>
            <a:off x="6497668" y="2569743"/>
            <a:ext cx="293929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The home of heavy feet.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DDE32A27-2174-42CF-B66C-3518B47F7226}"/>
              </a:ext>
            </a:extLst>
          </p:cNvPr>
          <p:cNvSpPr txBox="1"/>
          <p:nvPr/>
        </p:nvSpPr>
        <p:spPr>
          <a:xfrm>
            <a:off x="1432587" y="2574823"/>
            <a:ext cx="275783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The home of hairy feet.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6BEEF88-50E9-4247-8528-6E1E874CA487}"/>
              </a:ext>
            </a:extLst>
          </p:cNvPr>
          <p:cNvSpPr txBox="1"/>
          <p:nvPr/>
        </p:nvSpPr>
        <p:spPr>
          <a:xfrm>
            <a:off x="1369408" y="3530600"/>
            <a:ext cx="2821014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The home of happy feet.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67A58-0CEB-4A6F-9ECA-2A9F4325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4AA1F408-3C9C-4391-9E32-DBB7ECF5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00" y="680720"/>
            <a:ext cx="914400" cy="914400"/>
          </a:xfrm>
          <a:prstGeom prst="rect">
            <a:avLst/>
          </a:prstGeom>
        </p:spPr>
      </p:pic>
      <p:pic>
        <p:nvPicPr>
          <p:cNvPr id="5" name="Graphic 4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87B63DE0-A998-40FE-A72B-0374D9F3C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2813" y="4908161"/>
            <a:ext cx="914400" cy="914400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  <a:extLst>
              <a:ext uri="{FF2B5EF4-FFF2-40B4-BE49-F238E27FC236}">
                <a16:creationId xmlns:a16="http://schemas.microsoft.com/office/drawing/2014/main" id="{AB19F03D-7284-4806-A170-3BA30412EA54}"/>
              </a:ext>
            </a:extLst>
          </p:cNvPr>
          <p:cNvSpPr txBox="1"/>
          <p:nvPr/>
        </p:nvSpPr>
        <p:spPr>
          <a:xfrm>
            <a:off x="463020" y="5016795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7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905E-423E-44E6-8788-4005A3FD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omic Sans MS" panose="030F0702030302020204" pitchFamily="66" charset="0"/>
              </a:rPr>
              <a:t>WHICH dances came before Lindy Hop?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7A888D42-93EA-4385-BDAA-F71967ABFA77}"/>
              </a:ext>
            </a:extLst>
          </p:cNvPr>
          <p:cNvSpPr txBox="1"/>
          <p:nvPr/>
        </p:nvSpPr>
        <p:spPr>
          <a:xfrm>
            <a:off x="2783632" y="3068960"/>
            <a:ext cx="33123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Charleston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C2DA55EB-EB5E-4F7C-A374-AFEC9052880D}"/>
              </a:ext>
            </a:extLst>
          </p:cNvPr>
          <p:cNvSpPr txBox="1"/>
          <p:nvPr/>
        </p:nvSpPr>
        <p:spPr>
          <a:xfrm>
            <a:off x="2783632" y="3861048"/>
            <a:ext cx="33123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Breakaway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7DEEFCB4-282D-4CD5-AA52-5BDCABE480B4}"/>
              </a:ext>
            </a:extLst>
          </p:cNvPr>
          <p:cNvSpPr txBox="1"/>
          <p:nvPr/>
        </p:nvSpPr>
        <p:spPr>
          <a:xfrm>
            <a:off x="6672064" y="3098789"/>
            <a:ext cx="33123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Juba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C3C5CCA6-718A-4BCB-BA5A-EB7D7A8D84E9}"/>
              </a:ext>
            </a:extLst>
          </p:cNvPr>
          <p:cNvSpPr txBox="1"/>
          <p:nvPr/>
        </p:nvSpPr>
        <p:spPr>
          <a:xfrm>
            <a:off x="6672064" y="3790568"/>
            <a:ext cx="33123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All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1B8728BD-DDD8-4CB1-BA52-0086B385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E7FB8-E795-4741-B79B-93813A5075B9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C2A61E-1D3B-4575-B900-AC4D98DF5ED0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4D39084B-FCFB-4AD1-9F8B-2D154044E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915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4D88-3D05-4370-882F-857EA98E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>
                <a:latin typeface="Comic Sans MS" panose="030F0702030302020204" pitchFamily="66" charset="0"/>
              </a:rPr>
              <a:t>Who invented the first air-step?</a:t>
            </a:r>
            <a:endParaRPr lang="en-GB" sz="3600" cap="none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35F28DED-CCB0-4D18-A4FC-D56E4D269E5E}"/>
              </a:ext>
            </a:extLst>
          </p:cNvPr>
          <p:cNvSpPr txBox="1"/>
          <p:nvPr/>
        </p:nvSpPr>
        <p:spPr>
          <a:xfrm>
            <a:off x="6497668" y="2569743"/>
            <a:ext cx="293929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Francesca Mainwaring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DDE32A27-2174-42CF-B66C-3518B47F7226}"/>
              </a:ext>
            </a:extLst>
          </p:cNvPr>
          <p:cNvSpPr txBox="1"/>
          <p:nvPr/>
        </p:nvSpPr>
        <p:spPr>
          <a:xfrm>
            <a:off x="1432587" y="2574823"/>
            <a:ext cx="2757835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Francis Mannering	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6BEEF88-50E9-4247-8528-6E1E874CA487}"/>
              </a:ext>
            </a:extLst>
          </p:cNvPr>
          <p:cNvSpPr txBox="1"/>
          <p:nvPr/>
        </p:nvSpPr>
        <p:spPr>
          <a:xfrm>
            <a:off x="1369408" y="3530600"/>
            <a:ext cx="2821014" cy="4618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Frankie Manning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0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67A58-0CEB-4A6F-9ECA-2A9F4325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cap="none" dirty="0">
                <a:latin typeface="Comic Sans MS" panose="030F0702030302020204" pitchFamily="66" charset="0"/>
              </a:rPr>
              <a:t>Right answer 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4AA1F408-3C9C-4391-9E32-DBB7ECF5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00" y="680720"/>
            <a:ext cx="914400" cy="914400"/>
          </a:xfrm>
          <a:prstGeom prst="rect">
            <a:avLst/>
          </a:prstGeom>
        </p:spPr>
      </p:pic>
      <p:pic>
        <p:nvPicPr>
          <p:cNvPr id="5" name="Picture 4" descr="'The End' typed on a typewriter">
            <a:extLst>
              <a:ext uri="{FF2B5EF4-FFF2-40B4-BE49-F238E27FC236}">
                <a16:creationId xmlns:a16="http://schemas.microsoft.com/office/drawing/2014/main" id="{DE0A1821-F2AB-41A3-A310-16187294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44" y="2715240"/>
            <a:ext cx="4417112" cy="29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8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1B8728BD-DDD8-4CB1-BA52-0086B385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E7FB8-E795-4741-B79B-93813A5075B9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C2A61E-1D3B-4575-B900-AC4D98DF5ED0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4D39084B-FCFB-4AD1-9F8B-2D154044E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915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4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47DB-1CDA-4AAD-8F5D-0AAE296B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65E18F12-D60D-45E0-842D-5209C831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0216" y="1110070"/>
            <a:ext cx="914400" cy="914400"/>
          </a:xfrm>
          <a:prstGeom prst="rect">
            <a:avLst/>
          </a:prstGeom>
        </p:spPr>
      </p:pic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FD94E50B-B793-45F8-9518-06CA0ACB251E}"/>
              </a:ext>
            </a:extLst>
          </p:cNvPr>
          <p:cNvSpPr txBox="1"/>
          <p:nvPr/>
        </p:nvSpPr>
        <p:spPr>
          <a:xfrm>
            <a:off x="2999656" y="2852936"/>
            <a:ext cx="33123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All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EF344-3D62-4CD8-B2F7-B8D68F400C7A}"/>
              </a:ext>
            </a:extLst>
          </p:cNvPr>
          <p:cNvSpPr txBox="1"/>
          <p:nvPr/>
        </p:nvSpPr>
        <p:spPr>
          <a:xfrm>
            <a:off x="2895600" y="488188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D5704DF2-22C2-4527-A218-94E8A685A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0400" y="4684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4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082610-C1DA-4352-BF89-3AF9F419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Graphic 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5C4EEDDD-EAE7-44A7-B5F9-25FA36314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497332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C8F12D-D72E-4492-9DD2-BBBA9D7D2668}"/>
              </a:ext>
            </a:extLst>
          </p:cNvPr>
          <p:cNvSpPr txBox="1"/>
          <p:nvPr/>
        </p:nvSpPr>
        <p:spPr>
          <a:xfrm>
            <a:off x="2499360" y="543052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4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9925-27AF-4358-A8BC-43F74C25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What was the name of the ballroom where Lindy Hop dancers danced?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8D156E59-E39D-47A4-B746-E66759F8BEA2}"/>
              </a:ext>
            </a:extLst>
          </p:cNvPr>
          <p:cNvSpPr txBox="1"/>
          <p:nvPr/>
        </p:nvSpPr>
        <p:spPr>
          <a:xfrm>
            <a:off x="1473200" y="4279147"/>
            <a:ext cx="31292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Savoy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65578B6-12AD-4691-BBD4-DC09C2555525}"/>
              </a:ext>
            </a:extLst>
          </p:cNvPr>
          <p:cNvSpPr txBox="1"/>
          <p:nvPr/>
        </p:nvSpPr>
        <p:spPr>
          <a:xfrm>
            <a:off x="1473200" y="3097907"/>
            <a:ext cx="31292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Saveloy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8051AA10-0E54-4744-B653-4BA6693EDF59}"/>
              </a:ext>
            </a:extLst>
          </p:cNvPr>
          <p:cNvSpPr txBox="1"/>
          <p:nvPr/>
        </p:nvSpPr>
        <p:spPr>
          <a:xfrm>
            <a:off x="5801360" y="3059668"/>
            <a:ext cx="31292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Samoyed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5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EED72B-7A7F-4912-ABF5-2458DADE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Right answer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64AA1449-0F97-4A3C-9ABB-8E1826C2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0216" y="1110070"/>
            <a:ext cx="914400" cy="914400"/>
          </a:xfrm>
          <a:prstGeom prst="rect">
            <a:avLst/>
          </a:prstGeom>
        </p:spPr>
      </p:pic>
      <p:pic>
        <p:nvPicPr>
          <p:cNvPr id="6" name="Graphic 5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1A86956C-85EE-4F3E-9AD4-855933E3D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0400" y="468475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A94A9-FF75-4076-9441-F075B0C7AFF2}"/>
              </a:ext>
            </a:extLst>
          </p:cNvPr>
          <p:cNvSpPr txBox="1"/>
          <p:nvPr/>
        </p:nvSpPr>
        <p:spPr>
          <a:xfrm>
            <a:off x="2794000" y="4818788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 to question 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The Savoy, where it all began – Atlantic Lindy Hopper">
            <a:extLst>
              <a:ext uri="{FF2B5EF4-FFF2-40B4-BE49-F238E27FC236}">
                <a16:creationId xmlns:a16="http://schemas.microsoft.com/office/drawing/2014/main" id="{CF816B46-9E7B-40B1-866D-A49BE16E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586037"/>
            <a:ext cx="27241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7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51224A-0FD0-47B1-9F72-916FC00C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0EE6CA6A-BC90-4278-9A17-7C10C848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2224" y="111045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4EDF4A-6534-4560-AAF3-2EBDCE0B2124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3669E790-296E-4589-B3D4-4B8EE2FEA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268D0D-E128-4D40-B9F9-7DF8C1F90D9E}"/>
              </a:ext>
            </a:extLst>
          </p:cNvPr>
          <p:cNvSpPr txBox="1"/>
          <p:nvPr/>
        </p:nvSpPr>
        <p:spPr>
          <a:xfrm>
            <a:off x="5029200" y="4572001"/>
            <a:ext cx="281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saveloy is a sausage with seasoning. It is often red in </a:t>
            </a: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. It is boiled. You can buy these from fish and chip shops.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Saveloy - Wikipedia">
            <a:extLst>
              <a:ext uri="{FF2B5EF4-FFF2-40B4-BE49-F238E27FC236}">
                <a16:creationId xmlns:a16="http://schemas.microsoft.com/office/drawing/2014/main" id="{A1CB5317-1806-4B4A-8C5D-852B81B9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571750"/>
            <a:ext cx="1724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51224A-0FD0-47B1-9F72-916FC00C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Wrong answer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0EE6CA6A-BC90-4278-9A17-7C10C848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869" y="41473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4EDF4A-6534-4560-AAF3-2EBDCE0B2124}"/>
              </a:ext>
            </a:extLst>
          </p:cNvPr>
          <p:cNvSpPr txBox="1"/>
          <p:nvPr/>
        </p:nvSpPr>
        <p:spPr>
          <a:xfrm>
            <a:off x="2611120" y="500380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Try again – go back.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Graphic 6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3669E790-296E-4589-B3D4-4B8EE2FEA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3200" y="47357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268D0D-E128-4D40-B9F9-7DF8C1F90D9E}"/>
              </a:ext>
            </a:extLst>
          </p:cNvPr>
          <p:cNvSpPr txBox="1"/>
          <p:nvPr/>
        </p:nvSpPr>
        <p:spPr>
          <a:xfrm>
            <a:off x="5029950" y="4126637"/>
            <a:ext cx="281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Samoyed is a type of dog. Often called the Smiling Dog or the Reindeer Dog. They herded and looked after reindeer.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A picture containing tree, outdoor, mammal, bear&#10;&#10;Description automatically generated">
            <a:extLst>
              <a:ext uri="{FF2B5EF4-FFF2-40B4-BE49-F238E27FC236}">
                <a16:creationId xmlns:a16="http://schemas.microsoft.com/office/drawing/2014/main" id="{BBCF2090-069A-4B9B-BBC4-71D44F55D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0" y="1925294"/>
            <a:ext cx="2936594" cy="19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BED0-FF02-4496-8752-F3335A9E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>
                <a:latin typeface="Comic Sans MS" panose="030F0702030302020204" pitchFamily="66" charset="0"/>
              </a:rPr>
              <a:t>Which country did Lindy Hop come from?</a:t>
            </a:r>
            <a:endParaRPr lang="en-GB" sz="36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map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1C396693-2E77-446F-8879-DB8805DD5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7812"/>
          <a:stretch/>
        </p:blipFill>
        <p:spPr>
          <a:xfrm>
            <a:off x="2106591" y="2777066"/>
            <a:ext cx="902827" cy="1303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DDAC9A-8ADF-4E5D-BFBE-B7C4D49FCAF8}"/>
              </a:ext>
            </a:extLst>
          </p:cNvPr>
          <p:cNvSpPr txBox="1"/>
          <p:nvPr/>
        </p:nvSpPr>
        <p:spPr>
          <a:xfrm>
            <a:off x="3175965" y="3429000"/>
            <a:ext cx="141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United Kingdom</a:t>
            </a:r>
          </a:p>
          <a:p>
            <a:r>
              <a:rPr lang="en-US" dirty="0">
                <a:latin typeface="Comic Sans MS" panose="030F0702030302020204" pitchFamily="66" charset="0"/>
              </a:rPr>
              <a:t>(UK)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8F3F5EB-5875-4F0E-B926-CF9047173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72" y="2625886"/>
            <a:ext cx="1412240" cy="1412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92AA1-7E42-4A54-B176-D31361D12740}"/>
              </a:ext>
            </a:extLst>
          </p:cNvPr>
          <p:cNvSpPr txBox="1"/>
          <p:nvPr/>
        </p:nvSpPr>
        <p:spPr>
          <a:xfrm>
            <a:off x="7603797" y="3405337"/>
            <a:ext cx="141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United States of America (USA)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44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3356</TotalTime>
  <Words>343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Comic Sans MS</vt:lpstr>
      <vt:lpstr>Gill Sans MT</vt:lpstr>
      <vt:lpstr>Gallery</vt:lpstr>
      <vt:lpstr>Lindy hop quiz</vt:lpstr>
      <vt:lpstr>WHICH dances came before Lindy Hop?</vt:lpstr>
      <vt:lpstr>Right answer  </vt:lpstr>
      <vt:lpstr>Wrong answer  </vt:lpstr>
      <vt:lpstr>What was the name of the ballroom where Lindy Hop dancers danced?</vt:lpstr>
      <vt:lpstr>Right answer   </vt:lpstr>
      <vt:lpstr>Wrong answer  </vt:lpstr>
      <vt:lpstr>Wrong answer  </vt:lpstr>
      <vt:lpstr>Which country did Lindy Hop come from?</vt:lpstr>
      <vt:lpstr>Right answer  </vt:lpstr>
      <vt:lpstr>Wrong answer</vt:lpstr>
      <vt:lpstr>Who named the dance “Lindy Hop”?</vt:lpstr>
      <vt:lpstr>Right answer </vt:lpstr>
      <vt:lpstr>Wrong answer  </vt:lpstr>
      <vt:lpstr>What was the name of the man who ‘hopped’ across the Atlantic?</vt:lpstr>
      <vt:lpstr>Right answer </vt:lpstr>
      <vt:lpstr>Wrong answer  </vt:lpstr>
      <vt:lpstr>What was the savoy ballroom known as?</vt:lpstr>
      <vt:lpstr>Right answer </vt:lpstr>
      <vt:lpstr>PowerPoint Presentation</vt:lpstr>
      <vt:lpstr>Who invented the first air-step?</vt:lpstr>
      <vt:lpstr>Right answer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dance did the Charleston come from?</dc:title>
  <dc:creator>Milethia Thomas</dc:creator>
  <cp:lastModifiedBy>Milethia Thomas</cp:lastModifiedBy>
  <cp:revision>36</cp:revision>
  <dcterms:created xsi:type="dcterms:W3CDTF">2020-11-30T20:18:09Z</dcterms:created>
  <dcterms:modified xsi:type="dcterms:W3CDTF">2020-12-11T01:02:15Z</dcterms:modified>
</cp:coreProperties>
</file>